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9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69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84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62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87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47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23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8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15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05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6D51B-B959-4013-AB8E-4C8B0D08D2CC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19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CEII-6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85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análise desse tipo de circuito, considera-se que o indutor é ideal.</a:t>
            </a:r>
          </a:p>
          <a:p>
            <a:r>
              <a:rPr lang="pt-BR" dirty="0" smtClean="0"/>
              <a:t>No circuito RL paralelo, a tensão no gerador(v) é a mesma no resistor(</a:t>
            </a:r>
            <a:r>
              <a:rPr lang="pt-BR" b="1" dirty="0" err="1" smtClean="0"/>
              <a:t>v</a:t>
            </a:r>
            <a:r>
              <a:rPr lang="pt-BR" sz="2000" b="1" dirty="0" err="1" smtClean="0"/>
              <a:t>R</a:t>
            </a:r>
            <a:r>
              <a:rPr lang="pt-BR" dirty="0" smtClean="0"/>
              <a:t>) e no indutor(</a:t>
            </a:r>
            <a:r>
              <a:rPr lang="pt-BR" b="1" dirty="0" err="1" smtClean="0"/>
              <a:t>v</a:t>
            </a:r>
            <a:r>
              <a:rPr lang="pt-BR" sz="2000" b="1" dirty="0" err="1" smtClean="0"/>
              <a:t>L</a:t>
            </a:r>
            <a:r>
              <a:rPr lang="pt-BR" dirty="0" smtClean="0"/>
              <a:t>). Porém, a corrente fornecida pelo gerador(</a:t>
            </a:r>
            <a:r>
              <a:rPr lang="pt-BR" b="1" dirty="0" smtClean="0"/>
              <a:t>i</a:t>
            </a:r>
            <a:r>
              <a:rPr lang="pt-BR" dirty="0" smtClean="0"/>
              <a:t>) é a soma vetorial das correntes no resistor(</a:t>
            </a:r>
            <a:r>
              <a:rPr lang="pt-BR" b="1" dirty="0" err="1" smtClean="0"/>
              <a:t>i</a:t>
            </a:r>
            <a:r>
              <a:rPr lang="pt-BR" sz="2000" b="1" dirty="0" err="1" smtClean="0"/>
              <a:t>R</a:t>
            </a:r>
            <a:r>
              <a:rPr lang="pt-BR" dirty="0" smtClean="0"/>
              <a:t>) e no indutor(</a:t>
            </a:r>
            <a:r>
              <a:rPr lang="pt-BR" b="1" dirty="0" err="1" smtClean="0"/>
              <a:t>i</a:t>
            </a:r>
            <a:r>
              <a:rPr lang="pt-BR" sz="2000" b="1" dirty="0" err="1" smtClean="0"/>
              <a:t>L</a:t>
            </a:r>
            <a:r>
              <a:rPr lang="pt-BR" dirty="0" smtClean="0"/>
              <a:t>).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9050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Equivalente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64103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114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552728" cy="59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09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Diagrama </a:t>
            </a:r>
            <a:r>
              <a:rPr lang="pt-BR" dirty="0" err="1" smtClean="0"/>
              <a:t>Fasorial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37716"/>
            <a:ext cx="4608512" cy="415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1438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45224"/>
            <a:ext cx="8445569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44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Z</a:t>
            </a:r>
            <a:r>
              <a:rPr lang="pt-BR" sz="3200" dirty="0" smtClean="0"/>
              <a:t>L= Impedância equivalente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0" y="1295995"/>
            <a:ext cx="43624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51590"/>
            <a:ext cx="12001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22" y="2381250"/>
            <a:ext cx="24193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74" y="2462213"/>
            <a:ext cx="18764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7" y="3260973"/>
            <a:ext cx="18669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25" y="3948876"/>
            <a:ext cx="51530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87" y="3852700"/>
            <a:ext cx="18288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3419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381" y="5020989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55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Determinar a impedância e a corrente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5151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95688"/>
            <a:ext cx="68103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5" y="4337102"/>
            <a:ext cx="61436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01208"/>
            <a:ext cx="16668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07" y="5877272"/>
            <a:ext cx="29908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723" y="5938877"/>
            <a:ext cx="17907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11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Dado o circuito RL paralelo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14" y="1054819"/>
            <a:ext cx="37814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50" y="1268760"/>
            <a:ext cx="28003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9806"/>
            <a:ext cx="67437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38" y="4808780"/>
            <a:ext cx="594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238959"/>
            <a:ext cx="3581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45" y="5731972"/>
            <a:ext cx="62388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8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733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59773"/>
            <a:ext cx="4695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40" y="3016352"/>
            <a:ext cx="52006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97" y="3933056"/>
            <a:ext cx="47053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77" y="4349698"/>
            <a:ext cx="4495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40" y="4833015"/>
            <a:ext cx="48958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4" y="5257338"/>
            <a:ext cx="51054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87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26289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53" y="1844824"/>
            <a:ext cx="3600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53" y="2636912"/>
            <a:ext cx="2628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703" y="3068960"/>
            <a:ext cx="31051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5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091589" cy="60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989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85</Words>
  <Application>Microsoft Office PowerPoint</Application>
  <PresentationFormat>Apresentação na tela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CEII-6</vt:lpstr>
      <vt:lpstr>Circuito RL Paralelo</vt:lpstr>
      <vt:lpstr>Circuito Equivalente</vt:lpstr>
      <vt:lpstr>    </vt:lpstr>
      <vt:lpstr>Diagrama Fasorial</vt:lpstr>
      <vt:lpstr>ZL= Impedância equivalente</vt:lpstr>
      <vt:lpstr>Determinar a impedância e a corrente</vt:lpstr>
      <vt:lpstr>Dado o circuito RL paralelo </vt:lpstr>
      <vt:lpstr>Circuito RL paralelo</vt:lpstr>
      <vt:lpstr>Circuito RL paralelo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CEII-6</dc:title>
  <dc:creator>AECIO</dc:creator>
  <cp:lastModifiedBy>AECIO</cp:lastModifiedBy>
  <cp:revision>15</cp:revision>
  <dcterms:created xsi:type="dcterms:W3CDTF">2020-06-17T15:13:24Z</dcterms:created>
  <dcterms:modified xsi:type="dcterms:W3CDTF">2020-07-01T05:04:45Z</dcterms:modified>
</cp:coreProperties>
</file>